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58EB-825E-4733-B731-F1BF5AF571A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D7FB2-C500-4C40-826B-083C4CA55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09A4-53C3-4F95-B553-442D4A879A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10797-E423-46C9-B8C9-06531BB79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5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262C8-C2B7-47E9-B8A0-12C6ECE7D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13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3CB9-0FA2-4023-B50A-177004D89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37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8CE22-2080-4038-86B7-E43BE6D47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47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0B61C-6573-4748-810C-18904FD08E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501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317A9-B1C7-4782-B3E4-290B171FB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8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7169C-4E9D-4DDF-8E78-CBEBDEF33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93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0989C-C3D0-425A-9CA2-29B28616E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30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0E61A-9588-4225-91A3-B5B4BB2C3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67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23B82-EA8E-418D-8B8B-4A4EA4A4F1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18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59CDC5-091A-4013-9395-4B3EA0840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839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</a:t>
            </a:r>
            <a:r>
              <a:rPr lang="en-US" altLang="en-US" sz="3600" dirty="0" err="1">
                <a:solidFill>
                  <a:schemeClr val="accent2"/>
                </a:solidFill>
              </a:rPr>
              <a:t>llamo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______________ </a:t>
            </a:r>
            <a:r>
              <a:rPr lang="en-US" altLang="en-US" sz="3600" dirty="0" err="1">
                <a:solidFill>
                  <a:schemeClr val="accent2"/>
                </a:solidFill>
              </a:rPr>
              <a:t>Clase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701</a:t>
            </a:r>
            <a:r>
              <a:rPr lang="en-US" altLang="en-US" sz="3600" dirty="0">
                <a:solidFill>
                  <a:schemeClr val="accent2"/>
                </a:solidFill>
              </a:rPr>
              <a:t/>
            </a:r>
            <a:br>
              <a:rPr lang="en-US" altLang="en-US" sz="3600" dirty="0">
                <a:solidFill>
                  <a:schemeClr val="accent2"/>
                </a:solidFill>
              </a:rPr>
            </a:br>
            <a:r>
              <a:rPr lang="en-US" altLang="en-US" sz="3600" dirty="0">
                <a:solidFill>
                  <a:schemeClr val="accent2"/>
                </a:solidFill>
              </a:rPr>
              <a:t>La </a:t>
            </a:r>
            <a:r>
              <a:rPr lang="en-US" altLang="en-US" sz="3600" dirty="0" err="1">
                <a:solidFill>
                  <a:schemeClr val="accent2"/>
                </a:solidFill>
              </a:rPr>
              <a:t>fecha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err="1">
                <a:solidFill>
                  <a:schemeClr val="accent2"/>
                </a:solidFill>
              </a:rPr>
              <a:t>es</a:t>
            </a:r>
            <a:r>
              <a:rPr lang="en-US" altLang="en-US" sz="3600" dirty="0">
                <a:solidFill>
                  <a:schemeClr val="accent2"/>
                </a:solidFill>
              </a:rPr>
              <a:t> el 3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2013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27: </a:t>
            </a:r>
            <a:r>
              <a:rPr lang="es-ES_tradnl" altLang="en-US" dirty="0"/>
              <a:t>¿Cómo repasamos la comprensión de lectura?</a:t>
            </a:r>
            <a:endParaRPr lang="es-ES_tradnl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609600" indent="-609600"/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 marL="609600" indent="-609600"/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</p:txBody>
      </p:sp>
      <p:pic>
        <p:nvPicPr>
          <p:cNvPr id="2054" name="Picture 6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38400"/>
            <a:ext cx="144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90800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546350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562600" y="3276600"/>
            <a:ext cx="2895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b="1">
                <a:solidFill>
                  <a:srgbClr val="0000FF"/>
                </a:solidFill>
                <a:latin typeface="Tahoma" pitchFamily="34" charset="0"/>
              </a:rPr>
              <a:t>Son mis carros. </a:t>
            </a:r>
            <a:endParaRPr lang="en-US" altLang="en-US" sz="2200" b="1" noProof="1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2058" name="Picture 10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1447800" cy="105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j01856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922338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MC900436255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24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C900027345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00600"/>
            <a:ext cx="56673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57838"/>
            <a:ext cx="1905000" cy="130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 descr="MC900438127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943600"/>
            <a:ext cx="1371600" cy="58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you-singul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737100"/>
            <a:ext cx="144780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0" y="-22860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6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Leer </a:t>
            </a:r>
            <a:r>
              <a:rPr lang="en-US" altLang="en-US" u="sng" dirty="0" err="1"/>
              <a:t>Una</a:t>
            </a:r>
            <a:r>
              <a:rPr lang="en-US" altLang="en-US" u="sng" dirty="0"/>
              <a:t> </a:t>
            </a:r>
            <a:r>
              <a:rPr lang="en-US" altLang="en-US" u="sng" dirty="0" err="1"/>
              <a:t>familia</a:t>
            </a:r>
            <a:r>
              <a:rPr lang="en-US" altLang="en-US" u="sng" dirty="0"/>
              <a:t> </a:t>
            </a:r>
            <a:r>
              <a:rPr lang="en-US" altLang="en-US" u="sng" dirty="0" err="1"/>
              <a:t>ecuatoriana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76;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</a:t>
            </a:r>
            <a:r>
              <a:rPr lang="en-US" altLang="en-US" u="sng" dirty="0" smtClean="0"/>
              <a:t>A-C</a:t>
            </a:r>
            <a:r>
              <a:rPr lang="en-US" altLang="en-US" dirty="0" smtClean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77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</a:pPr>
            <a:endParaRPr lang="en-US" altLang="en-US" dirty="0" smtClean="0"/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i="1" u="sng" dirty="0" err="1" smtClean="0"/>
              <a:t>Bienes</a:t>
            </a:r>
            <a:r>
              <a:rPr lang="en-US" altLang="en-US" i="1" u="sng" dirty="0" smtClean="0"/>
              <a:t> y </a:t>
            </a:r>
            <a:r>
              <a:rPr lang="en-US" altLang="en-US" i="1" u="sng" dirty="0" err="1" smtClean="0"/>
              <a:t>raices</a:t>
            </a:r>
            <a:r>
              <a:rPr lang="en-US" altLang="en-US" i="1" u="sng" dirty="0" smtClean="0"/>
              <a:t>: Real Estate</a:t>
            </a:r>
            <a:endParaRPr lang="en-US" altLang="en-US" dirty="0" smtClean="0"/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EXAMEN</a:t>
            </a:r>
            <a:r>
              <a:rPr lang="en-US" dirty="0">
                <a:solidFill>
                  <a:srgbClr val="009900"/>
                </a:solidFill>
              </a:rPr>
              <a:t>: CAPITULO 2 NEXT FRIDAY!!!!</a:t>
            </a:r>
          </a:p>
          <a:p>
            <a:pPr marL="1333500" lvl="2" indent="-476250"/>
            <a:r>
              <a:rPr lang="en-US" altLang="en-US" sz="1900" dirty="0"/>
              <a:t>Family Vocabulary</a:t>
            </a:r>
          </a:p>
          <a:p>
            <a:pPr marL="1333500" lvl="2" indent="-476250"/>
            <a:r>
              <a:rPr lang="en-US" altLang="en-US" sz="1900" dirty="0"/>
              <a:t>House / Home Vocabulary</a:t>
            </a:r>
          </a:p>
          <a:p>
            <a:pPr marL="1333500" lvl="2" indent="-476250"/>
            <a:r>
              <a:rPr lang="en-US" altLang="en-US" sz="1900" dirty="0"/>
              <a:t>Verb TENER</a:t>
            </a:r>
          </a:p>
          <a:p>
            <a:pPr marL="1333500" lvl="2" indent="-476250"/>
            <a:r>
              <a:rPr lang="en-US" altLang="en-US" sz="1900" dirty="0"/>
              <a:t>Possessive Adjectives [MI/S, TU/S, SU/S,NUESTRO/S]</a:t>
            </a:r>
          </a:p>
          <a:p>
            <a:pPr marL="1333500" lvl="2" indent="-476250"/>
            <a:r>
              <a:rPr lang="en-US" altLang="en-US" sz="1900" dirty="0"/>
              <a:t>Readings: </a:t>
            </a:r>
            <a:r>
              <a:rPr lang="en-US" altLang="en-US" sz="1900" u="sng" dirty="0" err="1"/>
              <a:t>Una</a:t>
            </a:r>
            <a:r>
              <a:rPr lang="en-US" altLang="en-US" sz="1900" u="sng" dirty="0"/>
              <a:t> </a:t>
            </a:r>
            <a:r>
              <a:rPr lang="en-US" altLang="en-US" sz="1900" u="sng" dirty="0" err="1"/>
              <a:t>familia</a:t>
            </a:r>
            <a:r>
              <a:rPr lang="en-US" altLang="en-US" sz="1900" u="sng" dirty="0"/>
              <a:t> </a:t>
            </a:r>
            <a:r>
              <a:rPr lang="en-US" altLang="en-US" sz="1900" u="sng" dirty="0" err="1"/>
              <a:t>Ecuatoriana</a:t>
            </a:r>
            <a:r>
              <a:rPr lang="en-US" altLang="en-US" sz="1900" dirty="0"/>
              <a:t> &amp; </a:t>
            </a:r>
            <a:r>
              <a:rPr lang="en-US" altLang="en-US" sz="1900" u="sng" dirty="0" err="1" smtClean="0"/>
              <a:t>Mascotas</a:t>
            </a:r>
            <a:endParaRPr lang="en-US" altLang="en-US" sz="19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-152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Ejercicios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2362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27: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93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______________ Clase 701 La fecha es el 3 de diciembre del 2013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 Clase 9 N La fecha es el 22 de mayo del 2012</dc:title>
  <dc:creator>Helen Zumaeta</dc:creator>
  <cp:lastModifiedBy>Helen Zumaeta</cp:lastModifiedBy>
  <cp:revision>18</cp:revision>
  <cp:lastPrinted>2013-12-02T14:54:09Z</cp:lastPrinted>
  <dcterms:created xsi:type="dcterms:W3CDTF">2012-05-22T17:57:46Z</dcterms:created>
  <dcterms:modified xsi:type="dcterms:W3CDTF">2013-12-03T22:24:44Z</dcterms:modified>
</cp:coreProperties>
</file>